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2" d="100"/>
          <a:sy n="92" d="100"/>
        </p:scale>
        <p:origin x="217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20.10.2023</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 61 Abs. 2 und 3) Hessisches Schulgesetz)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20. Oktober 2023</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Freitag, 20. Oktober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Freitag, 20. Oktober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Freitag, 20. Oktober 2023</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Freitag, 20. Oktober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Freitag, 20. Oktober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Freitag, 20. Oktober 2023</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Freitag, 20. Oktober 2023</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Freitag, 20. Oktober 2023</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Freitag, 20. Oktober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Freitag, 20. Oktober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Freitag, 20. Oktober 2023</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Freitag, 20. Oktober 2023</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Oktober 2023</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Oktober 2023</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Oktober 2023</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20.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Oktober 2023</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20.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20.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Freitag, 20. Oktober 2023</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Oktober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Oktober 2023</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Oktober 2023</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Oktober 2023</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Oktober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Freitag, 20. Oktober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20.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20. Oktober 2023</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20. Oktober 2023</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Freitag, 20.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Freitag, 20. Oktober 2023</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Oktober 2023</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Oktober 2023</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Oktober 2023</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Oktober 2023</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Oktober 2023</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Oktober 2023</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Oktober 2023</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Freitag, 20. Oktober 2023</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3799</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Arial</vt:lpstr>
      <vt:lpstr>Courier New</vt:lpstr>
      <vt:lpstr>Times</vt:lpstr>
      <vt:lpstr>Times New Roman</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Kreller, Manuela</cp:lastModifiedBy>
  <cp:revision>438</cp:revision>
  <cp:lastPrinted>2017-11-03T12:15:33Z</cp:lastPrinted>
  <dcterms:created xsi:type="dcterms:W3CDTF">2004-08-18T22:53:42Z</dcterms:created>
  <dcterms:modified xsi:type="dcterms:W3CDTF">2023-10-20T07:16:25Z</dcterms:modified>
</cp:coreProperties>
</file>